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notesMasterIdLst>
    <p:notesMasterId r:id="rId20"/>
  </p:notesMasterIdLst>
  <p:handoutMasterIdLst>
    <p:handoutMasterId r:id="rId21"/>
  </p:handoutMasterIdLst>
  <p:sldIdLst>
    <p:sldId id="259" r:id="rId2"/>
    <p:sldId id="289" r:id="rId3"/>
    <p:sldId id="295" r:id="rId4"/>
    <p:sldId id="297" r:id="rId5"/>
    <p:sldId id="298" r:id="rId6"/>
    <p:sldId id="283" r:id="rId7"/>
    <p:sldId id="285" r:id="rId8"/>
    <p:sldId id="286" r:id="rId9"/>
    <p:sldId id="287" r:id="rId10"/>
    <p:sldId id="288" r:id="rId11"/>
    <p:sldId id="294" r:id="rId12"/>
    <p:sldId id="290" r:id="rId13"/>
    <p:sldId id="291" r:id="rId14"/>
    <p:sldId id="292" r:id="rId15"/>
    <p:sldId id="293" r:id="rId16"/>
    <p:sldId id="296" r:id="rId17"/>
    <p:sldId id="282" r:id="rId18"/>
    <p:sldId id="284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B1D8"/>
    <a:srgbClr val="3F6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49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C1FBA-CF23-45CA-A289-03E32D160964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2B0C5-C56D-47E9-BCFE-D990A940F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00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tiff>
</file>

<file path=ppt/media/image2.png>
</file>

<file path=ppt/media/image4.png>
</file>

<file path=ppt/media/image5.jpg>
</file>

<file path=ppt/media/image6.pn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66BD8-0FC1-456F-BDC6-7D0CA8E36566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FC841-E2E1-4802-8701-94EA307E9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598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microsoft.com/office/2007/relationships/hdphoto" Target="../media/hdphoto2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microsoft.com/office/2007/relationships/hdphoto" Target="../media/hdphoto2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14956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628650" y="5114029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48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pPr/>
              <a:t>‹#›</a:t>
            </a:fld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35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32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0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47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30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3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469124" y="5245246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smtClean="0"/>
              <a:t>单击以编辑母版副标题样式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4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单击此处添加日期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11" name="直接连接符 10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 userDrawn="1"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6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95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16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4" y="3608990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7896" y="1371600"/>
            <a:ext cx="8410492" cy="926932"/>
          </a:xfrm>
        </p:spPr>
        <p:txBody>
          <a:bodyPr>
            <a:noAutofit/>
          </a:bodyPr>
          <a:lstStyle>
            <a:lvl1pPr algn="ctr"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7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05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6000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" name="灯片编号占位符 5"/>
          <p:cNvSpPr txBox="1">
            <a:spLocks/>
          </p:cNvSpPr>
          <p:nvPr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974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4CE0C3C-47D3-4455-AB34-8268314DB49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7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556">
          <p15:clr>
            <a:srgbClr val="FBAE40"/>
          </p15:clr>
        </p15:guide>
        <p15:guide id="2" pos="204">
          <p15:clr>
            <a:srgbClr val="FBAE40"/>
          </p15:clr>
        </p15:guide>
        <p15:guide id="5" pos="3125">
          <p15:clr>
            <a:srgbClr val="FBAE40"/>
          </p15:clr>
        </p15:guide>
        <p15:guide id="6" pos="115">
          <p15:clr>
            <a:srgbClr val="FBAE40"/>
          </p15:clr>
        </p15:guide>
        <p15:guide id="7" pos="4167" userDrawn="1">
          <p15:clr>
            <a:srgbClr val="FBAE40"/>
          </p15:clr>
        </p15:guide>
        <p15:guide id="8" pos="15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58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>
            <a:spLocks/>
          </p:cNvSpPr>
          <p:nvPr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61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33033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microsoft.com/office/2007/relationships/hdphoto" Target="../media/hdphoto1.wdp"/><Relationship Id="rId21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8" y="1673352"/>
            <a:ext cx="8340421" cy="4999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4" name="标题占位符 3"/>
          <p:cNvSpPr>
            <a:spLocks noGrp="1"/>
          </p:cNvSpPr>
          <p:nvPr>
            <p:ph type="title"/>
          </p:nvPr>
        </p:nvSpPr>
        <p:spPr>
          <a:xfrm>
            <a:off x="413468" y="863020"/>
            <a:ext cx="8410492" cy="70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3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</p:sldLayoutIdLst>
  <p:transition spd="med">
    <p:push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gaocegege/treadmill/commits/dev/SJTU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gaocegege/treadmill/commits/dev/2017-5-18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gaocegege/treadmill/pull/2/commit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Treadmill Scheduler Optimization</a:t>
            </a:r>
            <a:endParaRPr lang="zh-CN" altLang="en-US" sz="24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Ce Gao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2017.08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977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94026" y="1685678"/>
            <a:ext cx="4874134" cy="4921498"/>
          </a:xfrm>
        </p:spPr>
        <p:txBody>
          <a:bodyPr/>
          <a:lstStyle/>
          <a:p>
            <a:r>
              <a:rPr lang="en-US" altLang="zh-CN" dirty="0" smtClean="0"/>
              <a:t>alive_servers: Filter the failed nodes</a:t>
            </a:r>
          </a:p>
          <a:p>
            <a:r>
              <a:rPr lang="en-US" altLang="zh-CN" dirty="0" smtClean="0"/>
              <a:t>keep_space: Reject the applications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Case Study: 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21" y="1685678"/>
            <a:ext cx="246128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05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04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1" cy="4921498"/>
          </a:xfrm>
        </p:spPr>
        <p:txBody>
          <a:bodyPr>
            <a:normAutofit/>
          </a:bodyPr>
          <a:lstStyle/>
          <a:p>
            <a:r>
              <a:rPr lang="en-US" altLang="zh-CN" dirty="0"/>
              <a:t>Start scheduler process in master, and start the necessary services in server. It can schedule and run apps but has some problems when the app should be cleanup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r>
              <a:rPr lang="en-US" altLang="zh-CN" dirty="0" smtClean="0">
                <a:hlinkClick r:id="rId2"/>
              </a:rPr>
              <a:t>(History in GitHub)</a:t>
            </a:r>
            <a:endParaRPr lang="en-US" altLang="zh-CN" dirty="0"/>
          </a:p>
          <a:p>
            <a:pPr lvl="1"/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(Before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7)</a:t>
            </a:r>
          </a:p>
          <a:p>
            <a:pPr lvl="1"/>
            <a:r>
              <a:rPr lang="en-US" altLang="zh-CN" dirty="0"/>
              <a:t>Try to run treadmill, use </a:t>
            </a:r>
            <a:r>
              <a:rPr lang="en-US" altLang="zh-CN" dirty="0" err="1"/>
              <a:t>ApacheDS</a:t>
            </a:r>
            <a:r>
              <a:rPr lang="en-US" altLang="zh-CN" dirty="0"/>
              <a:t> as LDAP server, but the code in public repo could not work. </a:t>
            </a:r>
            <a:r>
              <a:rPr lang="en-US" altLang="zh-CN" dirty="0" smtClean="0"/>
              <a:t>(Mar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7)</a:t>
            </a:r>
          </a:p>
          <a:p>
            <a:pPr lvl="1"/>
            <a:r>
              <a:rPr lang="en-US" altLang="zh-CN" dirty="0"/>
              <a:t>Try to run scheduler process in master separately. Remove LDAP. </a:t>
            </a:r>
            <a:r>
              <a:rPr lang="en-US" altLang="zh-CN" dirty="0" smtClean="0"/>
              <a:t>(Mar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13)</a:t>
            </a:r>
          </a:p>
          <a:p>
            <a:pPr lvl="1"/>
            <a:r>
              <a:rPr lang="en-US" altLang="zh-CN" dirty="0"/>
              <a:t>Use `./bin/treadmill --debug admin master server configure` and `./bin/treadmill --debug admin master app schedule` to allocate server and app. </a:t>
            </a:r>
            <a:r>
              <a:rPr lang="en-US" altLang="zh-CN" dirty="0" smtClean="0"/>
              <a:t>(Mar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17)</a:t>
            </a:r>
          </a:p>
          <a:p>
            <a:pPr lvl="1"/>
            <a:r>
              <a:rPr lang="en-US" altLang="zh-CN" dirty="0"/>
              <a:t>Import vagrant, and use bash script to start network service, </a:t>
            </a:r>
            <a:r>
              <a:rPr lang="en-US" altLang="zh-CN" dirty="0" err="1"/>
              <a:t>cgroup</a:t>
            </a:r>
            <a:r>
              <a:rPr lang="en-US" altLang="zh-CN" dirty="0"/>
              <a:t> service and local disk service in server side. </a:t>
            </a:r>
            <a:r>
              <a:rPr lang="en-US" altLang="zh-CN" dirty="0" err="1"/>
              <a:t>Init</a:t>
            </a:r>
            <a:r>
              <a:rPr lang="en-US" altLang="zh-CN" dirty="0"/>
              <a:t> server with `./bin/treadmill </a:t>
            </a:r>
            <a:r>
              <a:rPr lang="en-US" altLang="zh-CN" dirty="0" err="1"/>
              <a:t>sproc</a:t>
            </a:r>
            <a:r>
              <a:rPr lang="en-US" altLang="zh-CN" dirty="0"/>
              <a:t> </a:t>
            </a:r>
            <a:r>
              <a:rPr lang="en-US" altLang="zh-CN" dirty="0" err="1"/>
              <a:t>init</a:t>
            </a:r>
            <a:r>
              <a:rPr lang="en-US" altLang="zh-CN" dirty="0"/>
              <a:t>`, instead. </a:t>
            </a:r>
            <a:r>
              <a:rPr lang="en-US" altLang="zh-CN" dirty="0" smtClean="0"/>
              <a:t>(Mar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20)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(Phase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744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1" cy="4921498"/>
          </a:xfrm>
        </p:spPr>
        <p:txBody>
          <a:bodyPr>
            <a:normAutofit/>
          </a:bodyPr>
          <a:lstStyle/>
          <a:p>
            <a:pPr lvl="1"/>
            <a:r>
              <a:rPr lang="en-US" altLang="zh-CN" dirty="0"/>
              <a:t>Hack </a:t>
            </a:r>
            <a:r>
              <a:rPr lang="en-US" altLang="zh-CN" dirty="0" err="1"/>
              <a:t>eventmanager</a:t>
            </a:r>
            <a:r>
              <a:rPr lang="en-US" altLang="zh-CN" dirty="0"/>
              <a:t> </a:t>
            </a:r>
            <a:r>
              <a:rPr lang="en-US" altLang="zh-CN" dirty="0" smtClean="0"/>
              <a:t>(Mar</a:t>
            </a:r>
            <a:r>
              <a:rPr lang="zh-CN" altLang="en-US" dirty="0" smtClean="0"/>
              <a:t> </a:t>
            </a:r>
            <a:r>
              <a:rPr lang="en-US" altLang="zh-CN" dirty="0" smtClean="0"/>
              <a:t>22)</a:t>
            </a:r>
          </a:p>
          <a:p>
            <a:pPr lvl="1"/>
            <a:r>
              <a:rPr lang="en-US" altLang="zh-CN" dirty="0"/>
              <a:t>Hack </a:t>
            </a:r>
            <a:r>
              <a:rPr lang="en-US" altLang="zh-CN" dirty="0" smtClean="0"/>
              <a:t>app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config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manager(Apr</a:t>
            </a:r>
            <a:r>
              <a:rPr lang="zh-CN" altLang="en-US" dirty="0" smtClean="0"/>
              <a:t> </a:t>
            </a:r>
            <a:r>
              <a:rPr lang="en-US" altLang="zh-CN" dirty="0" smtClean="0"/>
              <a:t>6)</a:t>
            </a:r>
          </a:p>
          <a:p>
            <a:pPr lvl="1"/>
            <a:r>
              <a:rPr lang="en-US" altLang="zh-CN" dirty="0"/>
              <a:t>Hack supervisor </a:t>
            </a:r>
            <a:r>
              <a:rPr lang="en-US" altLang="zh-CN" dirty="0" smtClean="0"/>
              <a:t>(Apr</a:t>
            </a:r>
            <a:r>
              <a:rPr lang="zh-CN" altLang="en-US" dirty="0" smtClean="0"/>
              <a:t> </a:t>
            </a:r>
            <a:r>
              <a:rPr lang="en-US" altLang="zh-CN" dirty="0" smtClean="0"/>
              <a:t>12)</a:t>
            </a:r>
          </a:p>
          <a:p>
            <a:pPr lvl="1"/>
            <a:r>
              <a:rPr lang="en-US" altLang="zh-CN" dirty="0"/>
              <a:t>Add set up script to set up the environment in vagrant VM. And do some hacks to run server without errors </a:t>
            </a:r>
            <a:r>
              <a:rPr lang="en-US" altLang="zh-CN" dirty="0" smtClean="0"/>
              <a:t>(Apr</a:t>
            </a:r>
            <a:r>
              <a:rPr lang="zh-CN" altLang="en-US" dirty="0" smtClean="0"/>
              <a:t> </a:t>
            </a:r>
            <a:r>
              <a:rPr lang="en-US" altLang="zh-CN" dirty="0" smtClean="0"/>
              <a:t>22)</a:t>
            </a:r>
          </a:p>
          <a:p>
            <a:pPr lvl="1"/>
            <a:r>
              <a:rPr lang="en-US" altLang="zh-CN" dirty="0"/>
              <a:t>Fix some bugs in local-up bash script, and run </a:t>
            </a:r>
            <a:r>
              <a:rPr lang="en-US" altLang="zh-CN" dirty="0" err="1"/>
              <a:t>rrdcached</a:t>
            </a:r>
            <a:r>
              <a:rPr lang="en-US" altLang="zh-CN" dirty="0"/>
              <a:t> in server </a:t>
            </a:r>
            <a:r>
              <a:rPr lang="en-US" altLang="zh-CN" dirty="0" smtClean="0"/>
              <a:t>side (Apr</a:t>
            </a:r>
            <a:r>
              <a:rPr lang="zh-CN" altLang="en-US" dirty="0" smtClean="0"/>
              <a:t> </a:t>
            </a:r>
            <a:r>
              <a:rPr lang="en-US" altLang="zh-CN" dirty="0" smtClean="0"/>
              <a:t>24)</a:t>
            </a:r>
          </a:p>
          <a:p>
            <a:pPr lvl="1"/>
            <a:r>
              <a:rPr lang="en-US" altLang="zh-CN" dirty="0"/>
              <a:t>Add bash script to export environment </a:t>
            </a:r>
            <a:r>
              <a:rPr lang="en-US" altLang="zh-CN" dirty="0" smtClean="0"/>
              <a:t>variables</a:t>
            </a:r>
            <a:r>
              <a:rPr lang="zh-CN" altLang="en-US" dirty="0"/>
              <a:t> </a:t>
            </a:r>
            <a:r>
              <a:rPr lang="en-US" altLang="zh-CN" dirty="0" smtClean="0"/>
              <a:t>(May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4)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(Phase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46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1" cy="4921498"/>
          </a:xfrm>
        </p:spPr>
        <p:txBody>
          <a:bodyPr>
            <a:normAutofit/>
          </a:bodyPr>
          <a:lstStyle/>
          <a:p>
            <a:r>
              <a:rPr lang="en-US" altLang="zh-CN" dirty="0"/>
              <a:t>Try to use vagrant maintained by TW, but it </a:t>
            </a:r>
            <a:r>
              <a:rPr lang="en-US" altLang="zh-CN" dirty="0" smtClean="0"/>
              <a:t>does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 </a:t>
            </a:r>
            <a:r>
              <a:rPr lang="en-US" altLang="zh-CN" dirty="0"/>
              <a:t>work well. Start to write benchmarks and simulator for treadmill scheduler, and use R Language Notebook to present the result</a:t>
            </a:r>
            <a:r>
              <a:rPr lang="en-US" altLang="zh-CN" dirty="0" smtClean="0"/>
              <a:t>.</a:t>
            </a:r>
            <a:r>
              <a:rPr lang="zh-CN" altLang="en-US" dirty="0"/>
              <a:t> </a:t>
            </a:r>
            <a:r>
              <a:rPr lang="en-US" altLang="zh-CN" dirty="0" smtClean="0">
                <a:hlinkClick r:id="rId2"/>
              </a:rPr>
              <a:t>(History</a:t>
            </a:r>
            <a:r>
              <a:rPr lang="zh-CN" altLang="en-US" dirty="0" smtClean="0">
                <a:hlinkClick r:id="rId2"/>
              </a:rPr>
              <a:t> </a:t>
            </a:r>
            <a:r>
              <a:rPr lang="en-US" altLang="zh-CN" dirty="0" smtClean="0">
                <a:hlinkClick r:id="rId2"/>
              </a:rPr>
              <a:t>in</a:t>
            </a:r>
            <a:r>
              <a:rPr lang="zh-CN" altLang="en-US" dirty="0" smtClean="0">
                <a:hlinkClick r:id="rId2"/>
              </a:rPr>
              <a:t> </a:t>
            </a:r>
            <a:r>
              <a:rPr lang="en-US" altLang="zh-CN" dirty="0" smtClean="0">
                <a:hlinkClick r:id="rId2"/>
              </a:rPr>
              <a:t>GitHub)</a:t>
            </a:r>
            <a:endParaRPr lang="en-US" altLang="zh-CN" dirty="0" smtClean="0"/>
          </a:p>
          <a:p>
            <a:pPr lvl="1"/>
            <a:r>
              <a:rPr lang="en-US" altLang="zh-CN" dirty="0"/>
              <a:t>Implement the first benchmark. </a:t>
            </a:r>
            <a:r>
              <a:rPr lang="en-US" altLang="zh-CN" dirty="0" smtClean="0"/>
              <a:t>(May</a:t>
            </a:r>
            <a:r>
              <a:rPr lang="zh-CN" altLang="en-US" dirty="0" smtClean="0"/>
              <a:t> </a:t>
            </a:r>
            <a:r>
              <a:rPr lang="en-US" altLang="zh-CN" dirty="0" smtClean="0"/>
              <a:t>19)</a:t>
            </a:r>
          </a:p>
          <a:p>
            <a:pPr lvl="1"/>
            <a:r>
              <a:rPr lang="en-US" altLang="zh-CN" dirty="0"/>
              <a:t>Record the result of the benchmark, and profile scheduler. Show the result in R Language Notebook. </a:t>
            </a:r>
            <a:r>
              <a:rPr lang="en-US" altLang="zh-CN" dirty="0" smtClean="0"/>
              <a:t>(June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</a:p>
          <a:p>
            <a:pPr lvl="1"/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benchmarks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(June</a:t>
            </a:r>
            <a:r>
              <a:rPr lang="zh-CN" altLang="en-US" dirty="0" smtClean="0"/>
              <a:t> </a:t>
            </a:r>
            <a:r>
              <a:rPr lang="en-US" altLang="zh-CN" dirty="0"/>
              <a:t>5</a:t>
            </a:r>
            <a:r>
              <a:rPr lang="en-US" altLang="zh-CN" dirty="0" smtClean="0"/>
              <a:t>)</a:t>
            </a:r>
          </a:p>
          <a:p>
            <a:pPr lvl="1"/>
            <a:r>
              <a:rPr lang="en-US" altLang="zh-CN" dirty="0" smtClean="0"/>
              <a:t>Generate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technical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(June</a:t>
            </a:r>
            <a:r>
              <a:rPr lang="zh-CN" altLang="en-US" dirty="0" smtClean="0"/>
              <a:t> </a:t>
            </a:r>
            <a:r>
              <a:rPr lang="en-US" altLang="zh-CN" dirty="0" smtClean="0"/>
              <a:t>15)</a:t>
            </a:r>
          </a:p>
          <a:p>
            <a:pPr lvl="1"/>
            <a:r>
              <a:rPr lang="en-US" altLang="zh-CN" dirty="0" smtClean="0"/>
              <a:t>Fix</a:t>
            </a:r>
            <a:r>
              <a:rPr lang="zh-CN" altLang="en-US" dirty="0" smtClean="0"/>
              <a:t> </a:t>
            </a:r>
            <a:r>
              <a:rPr lang="en-US" altLang="zh-CN" dirty="0" smtClean="0"/>
              <a:t>bugs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graph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(June</a:t>
            </a:r>
            <a:r>
              <a:rPr lang="zh-CN" altLang="en-US" dirty="0" smtClean="0"/>
              <a:t> </a:t>
            </a:r>
            <a:r>
              <a:rPr lang="en-US" altLang="zh-CN" dirty="0" smtClean="0"/>
              <a:t>22)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(Phase</a:t>
            </a:r>
            <a:r>
              <a:rPr lang="zh-CN" altLang="en-US" dirty="0" smtClean="0"/>
              <a:t> </a:t>
            </a:r>
            <a:r>
              <a:rPr lang="en-US" altLang="zh-CN" dirty="0"/>
              <a:t>2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024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1" cy="4921498"/>
          </a:xfrm>
        </p:spPr>
        <p:txBody>
          <a:bodyPr>
            <a:normAutofit fontScale="92500"/>
          </a:bodyPr>
          <a:lstStyle/>
          <a:p>
            <a:r>
              <a:rPr lang="en-US" altLang="zh-CN" dirty="0" smtClean="0"/>
              <a:t>Implement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logic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framework</a:t>
            </a:r>
            <a:r>
              <a:rPr lang="zh-CN" altLang="en-US" dirty="0" smtClean="0"/>
              <a:t> </a:t>
            </a:r>
            <a:r>
              <a:rPr lang="en-US" altLang="zh-CN" dirty="0" smtClean="0">
                <a:hlinkClick r:id="rId2"/>
              </a:rPr>
              <a:t>(History</a:t>
            </a:r>
            <a:r>
              <a:rPr lang="zh-CN" altLang="en-US" dirty="0" smtClean="0">
                <a:hlinkClick r:id="rId2"/>
              </a:rPr>
              <a:t> </a:t>
            </a:r>
            <a:r>
              <a:rPr lang="en-US" altLang="zh-CN" dirty="0" smtClean="0">
                <a:hlinkClick r:id="rId2"/>
              </a:rPr>
              <a:t>in</a:t>
            </a:r>
            <a:r>
              <a:rPr lang="zh-CN" altLang="en-US" dirty="0" smtClean="0">
                <a:hlinkClick r:id="rId2"/>
              </a:rPr>
              <a:t> </a:t>
            </a:r>
            <a:r>
              <a:rPr lang="en-US" altLang="zh-CN" dirty="0" smtClean="0">
                <a:hlinkClick r:id="rId2"/>
              </a:rPr>
              <a:t>GitHub)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configuration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logic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functionality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framework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10)</a:t>
            </a:r>
          </a:p>
          <a:p>
            <a:pPr lvl="1"/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predicates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priorities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support</a:t>
            </a:r>
            <a:r>
              <a:rPr lang="zh-CN" altLang="en-US" dirty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11)</a:t>
            </a:r>
          </a:p>
          <a:p>
            <a:pPr lvl="1"/>
            <a:r>
              <a:rPr lang="en-US" altLang="zh-CN" dirty="0" smtClean="0"/>
              <a:t>Fix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bug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placement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12)</a:t>
            </a:r>
          </a:p>
          <a:p>
            <a:pPr lvl="1"/>
            <a:r>
              <a:rPr lang="en-US" altLang="zh-CN" dirty="0" smtClean="0"/>
              <a:t>Hack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Cron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`treadmill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admin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invoke`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14)</a:t>
            </a:r>
          </a:p>
          <a:p>
            <a:pPr lvl="1"/>
            <a:r>
              <a:rPr lang="en-US" altLang="zh-CN" dirty="0" smtClean="0"/>
              <a:t>Fix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test_affinity_limits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refactor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logic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smtClean="0"/>
              <a:t>flatten nodes</a:t>
            </a:r>
            <a:r>
              <a:rPr lang="zh-CN" altLang="en-US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15)</a:t>
            </a:r>
          </a:p>
          <a:p>
            <a:pPr lvl="1"/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</a:t>
            </a:r>
            <a:r>
              <a:rPr lang="zh-CN" altLang="en-US" dirty="0" smtClean="0"/>
              <a:t> </a:t>
            </a:r>
            <a:r>
              <a:rPr lang="en-US" altLang="zh-CN" dirty="0" smtClean="0"/>
              <a:t>options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switch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plugins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dd</a:t>
            </a:r>
            <a:r>
              <a:rPr lang="zh-CN" altLang="en-US" dirty="0" smtClean="0"/>
              <a:t> </a:t>
            </a:r>
            <a:r>
              <a:rPr lang="en-US" altLang="zh-CN" dirty="0"/>
              <a:t>CLI</a:t>
            </a:r>
            <a:r>
              <a:rPr lang="zh-CN" altLang="en-US" dirty="0"/>
              <a:t> </a:t>
            </a:r>
            <a:r>
              <a:rPr lang="en-US" altLang="zh-CN" dirty="0"/>
              <a:t>options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configurations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scheduler</a:t>
            </a:r>
            <a:r>
              <a:rPr lang="zh-CN" altLang="en-US" dirty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16)</a:t>
            </a:r>
          </a:p>
          <a:p>
            <a:pPr lvl="1"/>
            <a:r>
              <a:rPr lang="en-US" altLang="zh-CN" dirty="0" smtClean="0"/>
              <a:t>Update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technical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19)</a:t>
            </a:r>
          </a:p>
          <a:p>
            <a:pPr lvl="1"/>
            <a:r>
              <a:rPr lang="en-US" altLang="zh-CN" dirty="0" smtClean="0"/>
              <a:t>Fix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22)</a:t>
            </a:r>
          </a:p>
          <a:p>
            <a:pPr lvl="1"/>
            <a:r>
              <a:rPr lang="en-US" altLang="zh-CN" dirty="0" smtClean="0"/>
              <a:t>Separate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old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24)</a:t>
            </a:r>
          </a:p>
          <a:p>
            <a:pPr lvl="1"/>
            <a:r>
              <a:rPr lang="en-US" altLang="zh-CN" dirty="0" smtClean="0"/>
              <a:t>Refactor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affinity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limits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(July</a:t>
            </a:r>
            <a:r>
              <a:rPr lang="zh-CN" altLang="en-US" dirty="0" smtClean="0"/>
              <a:t> </a:t>
            </a:r>
            <a:r>
              <a:rPr lang="en-US" altLang="zh-CN" dirty="0" smtClean="0"/>
              <a:t>25)</a:t>
            </a:r>
          </a:p>
          <a:p>
            <a:pPr lvl="1"/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(Phase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347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@</a:t>
            </a:r>
            <a:r>
              <a:rPr lang="en-US" altLang="zh-CN" dirty="0" err="1" smtClean="0"/>
              <a:t>ruiren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/>
              <a:t> </a:t>
            </a:r>
            <a:r>
              <a:rPr lang="en-US" altLang="zh-CN" dirty="0" smtClean="0"/>
              <a:t>fill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blank.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645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smtClean="0">
                <a:latin typeface="+mn-ea"/>
                <a:ea typeface="+mn-ea"/>
              </a:rPr>
              <a:t>Thanks</a:t>
            </a:r>
            <a:endParaRPr lang="zh-CN" altLang="en-US" sz="4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6297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极</a:t>
            </a:r>
            <a:r>
              <a:rPr lang="zh-CN" altLang="en-US" dirty="0" smtClean="0"/>
              <a:t>简版内页去除了题图，换以纯色背景；</a:t>
            </a:r>
            <a:endParaRPr lang="en-US" altLang="zh-CN" dirty="0" smtClean="0"/>
          </a:p>
          <a:p>
            <a:r>
              <a:rPr lang="zh-CN" altLang="en-US" dirty="0" smtClean="0"/>
              <a:t>供内页内容较为复杂时使用，可以避免复杂图片对内容呈现的干扰；</a:t>
            </a:r>
            <a:endParaRPr lang="en-US" altLang="zh-CN" dirty="0" smtClean="0"/>
          </a:p>
          <a:p>
            <a:r>
              <a:rPr lang="zh-CN" altLang="en-US" dirty="0" smtClean="0"/>
              <a:t>供</a:t>
            </a:r>
            <a:r>
              <a:rPr lang="en-US" altLang="zh-CN" dirty="0" smtClean="0"/>
              <a:t>PPT</a:t>
            </a:r>
            <a:r>
              <a:rPr lang="zh-CN" altLang="en-US" dirty="0" smtClean="0"/>
              <a:t>使用场合较为严肃，不适合复杂图片出现的情况下。</a:t>
            </a:r>
            <a:endParaRPr lang="en-US" altLang="zh-CN" dirty="0" smtClean="0"/>
          </a:p>
          <a:p>
            <a:r>
              <a:rPr lang="zh-CN" altLang="en-US" dirty="0" smtClean="0"/>
              <a:t>如需使用，建议</a:t>
            </a:r>
            <a:r>
              <a:rPr lang="en-US" altLang="zh-CN" dirty="0" smtClean="0"/>
              <a:t>PPT</a:t>
            </a:r>
            <a:r>
              <a:rPr lang="zh-CN" altLang="en-US" dirty="0" smtClean="0"/>
              <a:t>所有内页均使用极简版式，可以达到更简洁清爽的效果。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极简版内页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663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Problem</a:t>
            </a:r>
          </a:p>
          <a:p>
            <a:r>
              <a:rPr lang="en-US" altLang="zh-CN" dirty="0" smtClean="0"/>
              <a:t>Idea</a:t>
            </a:r>
          </a:p>
          <a:p>
            <a:r>
              <a:rPr lang="en-US" altLang="zh-CN" dirty="0" smtClean="0"/>
              <a:t>Architecture</a:t>
            </a:r>
          </a:p>
          <a:p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Study</a:t>
            </a:r>
          </a:p>
          <a:p>
            <a:r>
              <a:rPr lang="en-US" altLang="zh-CN" dirty="0" smtClean="0"/>
              <a:t>Summary</a:t>
            </a:r>
            <a:endParaRPr lang="en-US" altLang="zh-CN" dirty="0" smtClean="0"/>
          </a:p>
          <a:p>
            <a:r>
              <a:rPr lang="en-US" altLang="zh-CN" dirty="0" smtClean="0"/>
              <a:t>Future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862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894" y="1773245"/>
            <a:ext cx="2319728" cy="2144786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250" y="1773245"/>
            <a:ext cx="2285277" cy="228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7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effectLst/>
        </p:spPr>
        <p:txBody>
          <a:bodyPr/>
          <a:lstStyle/>
          <a:p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Idea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455" y="2501777"/>
            <a:ext cx="3289300" cy="32893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91077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Idea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8" y="2141894"/>
            <a:ext cx="6399294" cy="40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9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4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Servers:</a:t>
            </a:r>
          </a:p>
          <a:p>
            <a:pPr lvl="1"/>
            <a:r>
              <a:rPr lang="en-US" altLang="zh-CN" dirty="0" smtClean="0"/>
              <a:t>3G</a:t>
            </a:r>
            <a:r>
              <a:rPr lang="zh-CN" altLang="en-US" dirty="0" smtClean="0"/>
              <a:t> </a:t>
            </a:r>
            <a:r>
              <a:rPr lang="en-US" altLang="zh-CN" dirty="0" smtClean="0"/>
              <a:t>Failed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Server(800M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available)</a:t>
            </a:r>
          </a:p>
          <a:p>
            <a:pPr lvl="1"/>
            <a:r>
              <a:rPr lang="en-US" altLang="zh-CN" dirty="0" smtClean="0"/>
              <a:t>3G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Server(800M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available)</a:t>
            </a:r>
            <a:r>
              <a:rPr lang="zh-CN" altLang="en-US" dirty="0" smtClean="0"/>
              <a:t> * </a:t>
            </a:r>
            <a:r>
              <a:rPr lang="en-US" altLang="zh-CN" dirty="0" smtClean="0"/>
              <a:t>2</a:t>
            </a:r>
          </a:p>
          <a:p>
            <a:pPr lvl="1"/>
            <a:r>
              <a:rPr lang="en-US" altLang="zh-CN" dirty="0" smtClean="0"/>
              <a:t>4G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Server(1700M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available)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Case Study: 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158" y="1813033"/>
            <a:ext cx="2427641" cy="327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2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Applications:</a:t>
            </a:r>
          </a:p>
          <a:p>
            <a:pPr lvl="1"/>
            <a:r>
              <a:rPr lang="en-US" altLang="zh-CN" dirty="0" smtClean="0"/>
              <a:t>500M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</a:t>
            </a:r>
            <a:r>
              <a:rPr lang="zh-CN" altLang="en-US" dirty="0" smtClean="0"/>
              <a:t> * </a:t>
            </a:r>
            <a:r>
              <a:rPr lang="en-US" altLang="zh-CN" dirty="0" smtClean="0"/>
              <a:t>2</a:t>
            </a:r>
          </a:p>
          <a:p>
            <a:pPr lvl="1"/>
            <a:r>
              <a:rPr lang="en-US" altLang="zh-CN" dirty="0" smtClean="0"/>
              <a:t>800M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</a:t>
            </a:r>
            <a:r>
              <a:rPr lang="zh-CN" altLang="en-US" dirty="0" smtClean="0"/>
              <a:t> * </a:t>
            </a:r>
            <a:r>
              <a:rPr lang="en-US" altLang="zh-CN" dirty="0" smtClean="0"/>
              <a:t>2</a:t>
            </a:r>
          </a:p>
          <a:p>
            <a:pPr lvl="1"/>
            <a:r>
              <a:rPr lang="en-US" altLang="zh-CN" dirty="0" smtClean="0"/>
              <a:t>700M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Case Study: 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388" y="1806427"/>
            <a:ext cx="3508224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6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Native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Scheduler: Spread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Case Study: 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207" y="1806427"/>
            <a:ext cx="3235475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9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 smtClean="0"/>
              <a:t>Custom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Scheduler:</a:t>
            </a:r>
            <a:endParaRPr lang="en-US" altLang="zh-CN" dirty="0"/>
          </a:p>
          <a:p>
            <a:pPr lvl="1"/>
            <a:r>
              <a:rPr lang="en-US" altLang="zh-CN" dirty="0" smtClean="0"/>
              <a:t>Predicates:</a:t>
            </a:r>
          </a:p>
          <a:p>
            <a:pPr lvl="2"/>
            <a:r>
              <a:rPr lang="en-US" altLang="zh-CN" dirty="0" smtClean="0"/>
              <a:t>match_app_constraints</a:t>
            </a:r>
          </a:p>
          <a:p>
            <a:pPr lvl="2"/>
            <a:r>
              <a:rPr lang="en-US" altLang="zh-CN" dirty="0" smtClean="0"/>
              <a:t>match_app_lifetime</a:t>
            </a:r>
          </a:p>
          <a:p>
            <a:pPr lvl="2"/>
            <a:r>
              <a:rPr lang="en-US" altLang="zh-CN" dirty="0" smtClean="0"/>
              <a:t>alive_servers</a:t>
            </a:r>
          </a:p>
          <a:p>
            <a:pPr lvl="2"/>
            <a:r>
              <a:rPr lang="en-US" altLang="zh-CN" dirty="0" smtClean="0"/>
              <a:t>keep_space</a:t>
            </a:r>
            <a:endParaRPr lang="en-US" altLang="zh-CN" dirty="0"/>
          </a:p>
          <a:p>
            <a:pPr lvl="1"/>
            <a:r>
              <a:rPr lang="en-US" altLang="zh-CN" dirty="0" smtClean="0"/>
              <a:t>Priorities:</a:t>
            </a:r>
          </a:p>
          <a:p>
            <a:pPr lvl="2"/>
            <a:r>
              <a:rPr lang="en-US" altLang="zh-CN" dirty="0" smtClean="0"/>
              <a:t>spread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Case Study: 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Fragmentation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21" y="1685678"/>
            <a:ext cx="246128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6-VI主题-蓝">
  <a:themeElements>
    <a:clrScheme name="VI蓝色版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338D27"/>
      </a:accent3>
      <a:accent4>
        <a:srgbClr val="00514E"/>
      </a:accent4>
      <a:accent5>
        <a:srgbClr val="FDD000"/>
      </a:accent5>
      <a:accent6>
        <a:srgbClr val="F08300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6-VI主题-蓝" id="{1B918C6D-2D61-4306-88BA-3CA31BAAF13F}" vid="{A734D909-B61D-48C4-8B37-4CE4973440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2016-VI主题-蓝</Template>
  <TotalTime>1131</TotalTime>
  <Words>692</Words>
  <Application>Microsoft Macintosh PowerPoint</Application>
  <PresentationFormat>全屏显示(4:3)</PresentationFormat>
  <Paragraphs>79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Calibri</vt:lpstr>
      <vt:lpstr>等线</vt:lpstr>
      <vt:lpstr>等线 Light</vt:lpstr>
      <vt:lpstr>微软雅黑</vt:lpstr>
      <vt:lpstr>Arial</vt:lpstr>
      <vt:lpstr>2016-VI主题-蓝</vt:lpstr>
      <vt:lpstr>Treadmill Scheduler Optimization</vt:lpstr>
      <vt:lpstr>Outline</vt:lpstr>
      <vt:lpstr>Problem</vt:lpstr>
      <vt:lpstr>Idea</vt:lpstr>
      <vt:lpstr>Idea</vt:lpstr>
      <vt:lpstr>Case Study: Resource Fragmentation</vt:lpstr>
      <vt:lpstr>Case Study: Resource Fragmentation</vt:lpstr>
      <vt:lpstr>Case Study: Resource Fragmentation</vt:lpstr>
      <vt:lpstr>Case Study: Resource Fragmentation</vt:lpstr>
      <vt:lpstr>Case Study: Resource Fragmentation</vt:lpstr>
      <vt:lpstr>Summary</vt:lpstr>
      <vt:lpstr>Progress of Development (Phase 1)</vt:lpstr>
      <vt:lpstr>Progress of Development (Phase 1)</vt:lpstr>
      <vt:lpstr>Progress of Development (Phase 2)</vt:lpstr>
      <vt:lpstr>Progress of Development (Phase 3)</vt:lpstr>
      <vt:lpstr>Future Work</vt:lpstr>
      <vt:lpstr>Thanks</vt:lpstr>
      <vt:lpstr>极简版内页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沈小丹</dc:creator>
  <cp:lastModifiedBy>高策</cp:lastModifiedBy>
  <cp:revision>66</cp:revision>
  <dcterms:created xsi:type="dcterms:W3CDTF">2016-04-20T02:59:17Z</dcterms:created>
  <dcterms:modified xsi:type="dcterms:W3CDTF">2017-08-01T12:57:05Z</dcterms:modified>
</cp:coreProperties>
</file>